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2"/>
    <p:restoredTop sz="66629"/>
  </p:normalViewPr>
  <p:slideViewPr>
    <p:cSldViewPr snapToGrid="0" snapToObjects="1">
      <p:cViewPr varScale="1">
        <p:scale>
          <a:sx n="100" d="100"/>
          <a:sy n="100" d="100"/>
        </p:scale>
        <p:origin x="1568"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about which you’ll hear a great talk tomorrow, makes it trivial to generate publication-ready tables from a tidy data.</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R/Medicine 2020</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10814</TotalTime>
  <Words>4215</Words>
  <Application>Microsoft Macintosh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556</cp:revision>
  <cp:lastPrinted>2020-07-07T16:31:56Z</cp:lastPrinted>
  <dcterms:created xsi:type="dcterms:W3CDTF">2018-02-26T19:02:44Z</dcterms:created>
  <dcterms:modified xsi:type="dcterms:W3CDTF">2020-08-27T17:12:41Z</dcterms:modified>
</cp:coreProperties>
</file>